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7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9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5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7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2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0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0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2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5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04C1-45B3-4C0F-872A-49244D76C24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17E8-7B28-49F7-9FDF-2AF0959B3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37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Fair Final Checklist</a:t>
            </a:r>
            <a:br>
              <a:rPr lang="en-US" dirty="0" smtClean="0"/>
            </a:br>
            <a:r>
              <a:rPr lang="en-US" dirty="0" smtClean="0"/>
              <a:t>and Oral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</a:t>
            </a:r>
            <a:r>
              <a:rPr lang="en-US" dirty="0" smtClean="0"/>
              <a:t> Aeschlimann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u="sng" dirty="0" smtClean="0"/>
              <a:t>SCIENCE FAIR: FINAL CHECKLIST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200" b="1" u="sng" dirty="0" smtClean="0"/>
              <a:t>Date Due: February 25, 2013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86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Journal</a:t>
            </a:r>
            <a:endParaRPr lang="en-US" sz="2000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I have my (and my partners’) Science Fair Journal(s) with at least 20 dated journal entries.</a:t>
            </a:r>
          </a:p>
          <a:p>
            <a:pPr marL="0" indent="0">
              <a:buNone/>
            </a:pPr>
            <a:r>
              <a:rPr lang="en-US" b="1" u="sng" dirty="0"/>
              <a:t>Final Paper: </a:t>
            </a:r>
            <a:endParaRPr lang="en-US" sz="2000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I have my final paper typed, printed, and stapled together in this order.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PAGE 1: Title Page 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PAGE 2: Table of Contents 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PAGE 3: Introduction/Abstract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PAGE 4: Lab Report</a:t>
            </a:r>
          </a:p>
          <a:p>
            <a:pPr lvl="1">
              <a:buFont typeface="Wingdings" pitchFamily="2" charset="2"/>
              <a:buChar char="q"/>
            </a:pPr>
            <a:r>
              <a:rPr lang="en-US" u="sng" dirty="0"/>
              <a:t>Purpose/Problem/Question/(*Engineering: Need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en-US" u="sng" dirty="0"/>
              <a:t>Hypothesis</a:t>
            </a:r>
            <a:r>
              <a:rPr lang="en-US" dirty="0"/>
              <a:t>/ (* Engineering: 2-3 Possible Solutions and BEST Possible Solution)</a:t>
            </a:r>
          </a:p>
          <a:p>
            <a:pPr lvl="1">
              <a:buFont typeface="Wingdings" pitchFamily="2" charset="2"/>
              <a:buChar char="q"/>
            </a:pPr>
            <a:r>
              <a:rPr lang="en-US" u="sng" dirty="0"/>
              <a:t>Materials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en-US" u="sng" dirty="0"/>
              <a:t>Procedure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q"/>
            </a:pPr>
            <a:r>
              <a:rPr lang="en-US" u="sng" dirty="0"/>
              <a:t>Data</a:t>
            </a:r>
            <a:r>
              <a:rPr lang="en-US" dirty="0"/>
              <a:t>: Table and Graphs</a:t>
            </a:r>
          </a:p>
          <a:p>
            <a:pPr lvl="1">
              <a:buFont typeface="Wingdings" pitchFamily="2" charset="2"/>
              <a:buChar char="q"/>
            </a:pPr>
            <a:r>
              <a:rPr lang="en-US" u="sng" dirty="0"/>
              <a:t>Analysis and Conclusion and Redesign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PAGE 5+: Research Paper: Include your Annotated Bibliography here.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PAGE 6: </a:t>
            </a:r>
            <a:r>
              <a:rPr lang="en-US" dirty="0" smtClean="0"/>
              <a:t>Acknowledgements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8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733800" cy="45243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Science Fair Experiment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Title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Your name(and partners’ names)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Question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Hypothesis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Materials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Procedure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Variables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Data (Tables and Graphs)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Analysis 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Conclusion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Pictures/Illustrations/Diagrams</a:t>
            </a:r>
          </a:p>
          <a:p>
            <a:pPr lvl="0">
              <a:buFont typeface="Wingdings" pitchFamily="2" charset="2"/>
              <a:buChar char="q"/>
            </a:pPr>
            <a:r>
              <a:rPr lang="en-US" dirty="0"/>
              <a:t>NEAT and Organized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1524001"/>
            <a:ext cx="41910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u="sng" dirty="0"/>
              <a:t>Engineering Design Project</a:t>
            </a:r>
            <a:endParaRPr lang="en-US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Title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Your name(and partners’ names)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Need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Research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Possible Solutions (descriptions and diagrams)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Best Possible Solution (description and diagram)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Variables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Test and Evaluate (Data Tables and Graphs)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Conclusion and Redesign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Pictures/Illustrations/Diagrams of Prototype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dirty="0"/>
              <a:t>NEAT and Organized</a:t>
            </a:r>
          </a:p>
        </p:txBody>
      </p:sp>
    </p:spTree>
    <p:extLst>
      <p:ext uri="{BB962C8B-B14F-4D97-AF65-F5344CB8AC3E}">
        <p14:creationId xmlns:p14="http://schemas.microsoft.com/office/powerpoint/2010/main" val="426175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Oral Presentation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7243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final step in the science fair is developing your oral presentation. 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You should </a:t>
            </a:r>
            <a:r>
              <a:rPr lang="en-US" b="1" dirty="0"/>
              <a:t>practice</a:t>
            </a:r>
            <a:r>
              <a:rPr lang="en-US" dirty="0"/>
              <a:t> your presentation so that it goes smoothly in the classroom. Expect to talk for approximately 5 minutes.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It helps to have note cards or a small sheet of paper to speak from, so that you do not have to turn around to read from the board.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ttp://triblocal.com/arlington-heights/files/cache/2012/03/rebecca-L-AH.jpg/460_345_resiz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400" y="28669"/>
            <a:ext cx="219202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59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>What to say in your Oral Presentation: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 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Introduce yourself (and partner if you have one)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Your title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Tell why you picked the topic.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 through your research. Mention anything that the listener may not know about the topic. Assume they know nothing about your topic.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 through the lab report from the Question, hypothesis, materials, procedure, variables, data, analysis, and the conclusion.</a:t>
            </a:r>
            <a:endParaRPr lang="en-US" sz="2400" dirty="0" smtClean="0"/>
          </a:p>
          <a:p>
            <a:pPr lvl="1"/>
            <a:r>
              <a:rPr lang="en-US" dirty="0" smtClean="0"/>
              <a:t>When you are talking about your data, be sure to explain your graphs and the relationship shown.</a:t>
            </a:r>
            <a:endParaRPr lang="en-US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State your conclusion!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did you learn!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Explain your exhibit materials such as models, plants etc. Demonstrate if appropriate.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Prepare for questions students might ask. Ask if they have any questions. 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Thank your audience for their time and interest.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4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7" t="20982" r="23757" b="23267"/>
          <a:stretch/>
        </p:blipFill>
        <p:spPr bwMode="auto">
          <a:xfrm>
            <a:off x="609600" y="152399"/>
            <a:ext cx="7876817" cy="633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18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0" t="25104" r="22741" b="21743"/>
          <a:stretch/>
        </p:blipFill>
        <p:spPr bwMode="auto">
          <a:xfrm>
            <a:off x="609600" y="228600"/>
            <a:ext cx="8153400" cy="6329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83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s A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Science Fair Final Checklist and Oral Presentation</vt:lpstr>
      <vt:lpstr>SCIENCE FAIR: FINAL CHECKLIST Date Due: February 25, 2013 </vt:lpstr>
      <vt:lpstr>The Final Board</vt:lpstr>
      <vt:lpstr>Oral Presentation </vt:lpstr>
      <vt:lpstr>What to say in your Oral Presentation: </vt:lpstr>
      <vt:lpstr>PowerPoint Presentation</vt:lpstr>
      <vt:lpstr>PowerPoint Presentation</vt:lpstr>
    </vt:vector>
  </TitlesOfParts>
  <Company>rps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Final Checklist</dc:title>
  <dc:creator>Andrea Aeschlimann</dc:creator>
  <cp:lastModifiedBy>Andrea Aeschlimann</cp:lastModifiedBy>
  <cp:revision>3</cp:revision>
  <dcterms:created xsi:type="dcterms:W3CDTF">2013-02-15T13:39:07Z</dcterms:created>
  <dcterms:modified xsi:type="dcterms:W3CDTF">2013-02-15T13:47:54Z</dcterms:modified>
</cp:coreProperties>
</file>