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7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7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0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6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0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6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9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AC67-4654-442B-8BAD-C477DA4D75C2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A3B9-380F-4AF5-9CBA-312FB3E93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71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Fair Oral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Aeschlimann</a:t>
            </a:r>
          </a:p>
          <a:p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9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Oral Presentation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7243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final step in the science fair is developing your oral presentation. 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You should </a:t>
            </a:r>
            <a:r>
              <a:rPr lang="en-US" b="1" dirty="0"/>
              <a:t>practice</a:t>
            </a:r>
            <a:r>
              <a:rPr lang="en-US" dirty="0"/>
              <a:t> your presentation so that it goes smoothly in the classroom. Expect to talk for approximately 5 minutes.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 </a:t>
            </a:r>
            <a:endParaRPr lang="en-US" sz="2400" dirty="0"/>
          </a:p>
          <a:p>
            <a:pPr marL="0" indent="0" algn="ctr">
              <a:buNone/>
            </a:pPr>
            <a:r>
              <a:rPr lang="en-US" dirty="0"/>
              <a:t>It helps to have note cards or a small sheet of paper to speak from, so that you do not have to turn around to read from the board.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ttp://triblocal.com/arlington-heights/files/cache/2012/03/rebecca-L-AH.jpg/460_345_resiz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400" y="28669"/>
            <a:ext cx="219202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 smtClean="0"/>
              <a:t>What to say in your Oral Presentation: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Introduce yourself (and partner if you have one)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Your title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Tell why you picked the topic.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 through your research. Mention anything that the listener may not know about the topic. Assume they know nothing about your topic.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Go through the lab report from the Question, hypothesis, materials, procedure, variables, data, analysis, and the conclusion.</a:t>
            </a:r>
            <a:endParaRPr lang="en-US" sz="2400" dirty="0" smtClean="0"/>
          </a:p>
          <a:p>
            <a:pPr lvl="1"/>
            <a:r>
              <a:rPr lang="en-US" dirty="0" smtClean="0"/>
              <a:t>When you are talking about your data, be sure to explain your graphs and the relationship shown.</a:t>
            </a:r>
            <a:endParaRPr lang="en-US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State your conclusion!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did you learn!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Explain your exhibit materials such as models, plants etc. Demonstrate if appropriate.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Prepare for questions students might ask. Ask if they have any questions. </a:t>
            </a: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Thank your audience for their time and interest.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s A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Science Fair Oral Presentation</vt:lpstr>
      <vt:lpstr>Oral Presentation </vt:lpstr>
      <vt:lpstr>What to say in your Oral Presentation: </vt:lpstr>
    </vt:vector>
  </TitlesOfParts>
  <Company>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Oral Presentation</dc:title>
  <dc:creator>Andrea Aeschlimann</dc:creator>
  <cp:lastModifiedBy>Andrea Aeschlimann</cp:lastModifiedBy>
  <cp:revision>1</cp:revision>
  <dcterms:created xsi:type="dcterms:W3CDTF">2013-02-15T13:37:50Z</dcterms:created>
  <dcterms:modified xsi:type="dcterms:W3CDTF">2013-02-15T13:38:30Z</dcterms:modified>
</cp:coreProperties>
</file>